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1D9BF-2CF5-4444-AD2D-4531B8698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CD11E4-B75C-454D-980E-28DBC810B2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98497-D344-4DBC-B7DC-B7107E6D6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F90F52-F136-4A48-8508-BD25238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714CD-B56A-40EA-8961-2F70344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80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D409-B8DD-4451-AA61-F4360D32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69710B-DBFD-4484-A9C1-594E5518D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EC2B8-463A-4FC3-AA32-609D326F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E4B0-7611-41B9-B5A6-94DAC7071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06F1F-80BF-4138-BA66-9B27F3F4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3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9A1C32-1469-4C5B-992E-9A54A36BB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FA62DB-D8E7-42F3-84AF-A3FB6D7E1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C6BD0-4650-40CE-B418-06CB5CBD9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285DE-75E8-46D8-84B9-1B6D8C15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4A74B-C311-4C53-8939-44F00B8B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8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1DAC4-A5C8-4C65-8503-197616976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5AB13-1697-4599-8DF2-AE71D94A5E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4EFAD-B5DC-41F5-AF3E-69AFABF10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5D059-F46B-491B-813F-4B4AE18F5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7E7E6-1926-4372-A230-57AB65BD0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91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5C5A2-DA49-492D-8E0C-E70AD39BC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966A4-1CC1-4180-8556-B9A8D09FD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D4211-998E-465D-905A-077F7790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51879-2794-4D2C-869E-4E5C94FC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4A023-07F7-45D5-A2CA-A4AC7724D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6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CEC1-F7A6-4346-8CA9-61495FF9E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966EE-69D3-4052-8520-62E440485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5E170-8AEF-4883-9055-B0B73E2F8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57481-E703-4434-BDC3-FDB13B796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E1BA4-439E-493E-A26D-4B710B84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BF37E-2492-4FD1-B5CB-13DFE0FF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0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677F-6264-49F3-BCD6-9FE4C0C91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3B127-69BF-4595-AE82-07091ACA1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01106A-982E-49CE-AF7E-CF8EDD6FB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D1AF9B-AF89-4049-AC80-C2086224E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01BE92-8968-4F40-9B76-790936CAC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0689BB-DABE-4967-9B53-617F0408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3F29AA-08A3-4F77-84A0-F7F3BE9C2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629038-4F78-4441-8FA1-2C68A9D4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5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7722A-3D34-4FA2-A4E2-090B0A83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86A570-00C8-453C-8274-4AB68F4DC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BE738-9423-48BE-9763-39AE5CFA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2D77E-278D-4304-A422-748AEDB8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9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D1B6AF-F781-4B40-B650-586C7FF6F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60577E-6E66-4963-85A2-BC543CE6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F4947-3B9F-4098-B5A1-F54B6A18B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0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DEC5-0103-4E4A-B8A5-FC168B8F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817F4-877A-4103-A2FA-94B4A32C9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23984-1EB0-42B6-8963-0F9C26C67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C6B3B-CDD8-4E0D-8994-F6E04FCB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C089B-3A70-49C7-B9FA-1EAC17EF3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83228-BBF9-4118-B76A-9E1E9AEF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0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F12EF-74A2-4833-9900-32562671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1C81F8-F10E-4739-B161-BA03814B4E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9FFC2-9388-4633-B85E-4EA2E6448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CBEDF-8A82-46DF-8510-A8DC2013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EE1977-7FCC-4856-80C6-0471F8A85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8D5C8-E896-422F-8B71-0C9FB609E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2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80BACB-9C37-42E4-946C-1349B6AE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52CE8-1D1C-4D6F-AEA8-D7FF0EDF2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826C-C83F-459E-BE63-D33E1907DF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3E589-1C5F-4F18-AE66-D16AE5A53A5C}" type="datetimeFigureOut">
              <a:rPr lang="en-US" smtClean="0"/>
              <a:t>10/25/2017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FF7E1-4A0A-482D-8B73-E8D654830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9A198-3943-49D5-B623-742153FDE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05CCE-97AB-43A5-A7B0-66B38CBC7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5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5224-EF79-4C07-8B58-F83C1315A35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Flight 93 images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BFE6D5-1046-4C9F-A483-4A55ADE58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9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965EF-84F3-4301-B3E6-6092B9909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F9A3DE-7C24-498B-A9B9-33F5D85501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69B747-91E0-40A7-A38D-C1F7CBB3FC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946599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E4770-DA95-426A-91D4-1A18BCC80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609935-2785-4CA7-A738-C749545432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3835C95-AB98-4A44-B99F-CE06B7E5D4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137164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80168-0595-4EC1-92C7-0189936A3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2DBC2A-9C0E-47EB-ACC3-ED3C57727D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3F5396E-153A-4394-A311-DA8C826A70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594744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0A1AE-950E-4470-88FF-684A3644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802F2D-ED43-466D-AE4F-AC2E6F0E8C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1865B5-4D09-4315-9219-EC41B0B9B7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075858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B9E24-F5F8-416D-934F-3724A3AC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EAA6A7-A4CE-4A4B-9102-6ACB07681E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9F1648E-0868-45C9-91BC-27A388ED40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60" y="1825625"/>
            <a:ext cx="5023680" cy="4351338"/>
          </a:xfrm>
        </p:spPr>
      </p:pic>
    </p:spTree>
    <p:extLst>
      <p:ext uri="{BB962C8B-B14F-4D97-AF65-F5344CB8AC3E}">
        <p14:creationId xmlns:p14="http://schemas.microsoft.com/office/powerpoint/2010/main" val="143163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9E8E7-00A2-404F-97AF-7852A57E1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63F464-A98B-456B-B070-A2418947FE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7543DA8-39BE-4519-8CE4-A677254705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055488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4FA0-1C9D-41DF-ADC0-40056F2E4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7F6ECD-221B-4362-B646-9AD62F288B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AE2AA74-C472-4D7F-A35E-714A9E3AA8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01714"/>
            <a:ext cx="5181600" cy="3999160"/>
          </a:xfrm>
        </p:spPr>
      </p:pic>
    </p:spTree>
    <p:extLst>
      <p:ext uri="{BB962C8B-B14F-4D97-AF65-F5344CB8AC3E}">
        <p14:creationId xmlns:p14="http://schemas.microsoft.com/office/powerpoint/2010/main" val="3445816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1176A-D9EA-415A-9610-B94EC4D6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4E289B-2833-41FA-9899-98A817D80D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402" y="1825625"/>
            <a:ext cx="3099195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056EDF-6DE5-4C28-B669-E4BB026187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08548"/>
            <a:ext cx="5181600" cy="2985492"/>
          </a:xfrm>
        </p:spPr>
      </p:pic>
    </p:spTree>
    <p:extLst>
      <p:ext uri="{BB962C8B-B14F-4D97-AF65-F5344CB8AC3E}">
        <p14:creationId xmlns:p14="http://schemas.microsoft.com/office/powerpoint/2010/main" val="3145565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06D7F-8EBF-40CB-A0E4-5D1BCC444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3017834-0466-48B3-9A2C-A20E22EBF7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80" y="1825625"/>
            <a:ext cx="3366040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6CB938-DA81-4764-A16D-4C135A12C7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90497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9AFC8-98BC-4733-A887-43AF6F51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805382-B7E6-4F69-9307-0A22673F19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28496"/>
            <a:ext cx="5181600" cy="394559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D5CA61C-B619-4DA5-89C3-39E369AC5F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03" y="2517913"/>
            <a:ext cx="4794493" cy="3083623"/>
          </a:xfrm>
        </p:spPr>
      </p:pic>
    </p:spTree>
    <p:extLst>
      <p:ext uri="{BB962C8B-B14F-4D97-AF65-F5344CB8AC3E}">
        <p14:creationId xmlns:p14="http://schemas.microsoft.com/office/powerpoint/2010/main" val="182022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E3706-0C80-4776-A9D5-5B6E9F03C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75095A-58D9-45C8-BC2E-69F2D265AB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8667"/>
            <a:ext cx="5181600" cy="400525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14AED4-8D0E-4310-9BF2-5A6805351E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98667"/>
            <a:ext cx="5181600" cy="4005253"/>
          </a:xfrm>
        </p:spPr>
      </p:pic>
    </p:spTree>
    <p:extLst>
      <p:ext uri="{BB962C8B-B14F-4D97-AF65-F5344CB8AC3E}">
        <p14:creationId xmlns:p14="http://schemas.microsoft.com/office/powerpoint/2010/main" val="2223972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B45D4-FFD3-402B-A4A4-634A0803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249E7D-3EC9-4842-B93A-282F8BC55C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44" y="1907318"/>
            <a:ext cx="3867912" cy="418795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E6D8A1-DE2B-4529-9A09-552616C473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65537"/>
            <a:ext cx="5181600" cy="3071514"/>
          </a:xfrm>
        </p:spPr>
      </p:pic>
    </p:spTree>
    <p:extLst>
      <p:ext uri="{BB962C8B-B14F-4D97-AF65-F5344CB8AC3E}">
        <p14:creationId xmlns:p14="http://schemas.microsoft.com/office/powerpoint/2010/main" val="2729147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572EB-712F-40B8-90F2-4CC95E3F0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BC664D-6A4C-4A6F-8254-CC996A5681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24607"/>
            <a:ext cx="5181600" cy="275337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0ADCB4A-F747-4DA4-A00F-4D17B58292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93838"/>
            <a:ext cx="5181600" cy="2814911"/>
          </a:xfrm>
        </p:spPr>
      </p:pic>
    </p:spTree>
    <p:extLst>
      <p:ext uri="{BB962C8B-B14F-4D97-AF65-F5344CB8AC3E}">
        <p14:creationId xmlns:p14="http://schemas.microsoft.com/office/powerpoint/2010/main" val="27266369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1A896-D4A8-4FC3-BB2C-5D21706A7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80C6F6-9A3A-47F8-8501-05572A029B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10" y="1825625"/>
            <a:ext cx="2387579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A3BBA0A-6B58-48D7-8385-225044CAE9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992015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9C534-860B-446B-8499-624727BCB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7D37AE-6E4D-4AF9-A638-8103878AE9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5B354B-F2C4-467A-8805-C95DD96EBE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646769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37A3-CEAB-4158-AEF4-512ACB4F9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1379CC-EED3-4527-A81F-220C31C97F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908EFEE-767D-4044-BDB0-DF12583103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729328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2C54A-65DE-4447-9A1E-EA3487398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EB2E6C-1A0D-4E38-BCFE-A9391079E2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67D951D-D2F1-4B9A-B160-6D94931836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827050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BEF12-83F1-4E33-BA5F-55863D28C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326C26-C01F-4E7D-9CFE-D7EF77B980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8E5CB5-9286-4109-B7D4-20132C226D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132" y="2545874"/>
            <a:ext cx="1697736" cy="2910840"/>
          </a:xfrm>
        </p:spPr>
      </p:pic>
    </p:spTree>
    <p:extLst>
      <p:ext uri="{BB962C8B-B14F-4D97-AF65-F5344CB8AC3E}">
        <p14:creationId xmlns:p14="http://schemas.microsoft.com/office/powerpoint/2010/main" val="1489634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5BE41-9372-4D59-9A98-3C0CF451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D380F0-0EAD-45D9-AF57-F88F94EA61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F89B0B-CC56-4A6F-9540-7F682D9DCF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046543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B5BEE-9BC3-41DA-A0EF-8152378FA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A2BDAC-9DE6-4D22-BD04-961FF6D878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4C80C51-D99A-4551-BEEE-0E09B6A84D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18297"/>
            <a:ext cx="5181600" cy="1765994"/>
          </a:xfrm>
        </p:spPr>
      </p:pic>
    </p:spTree>
    <p:extLst>
      <p:ext uri="{BB962C8B-B14F-4D97-AF65-F5344CB8AC3E}">
        <p14:creationId xmlns:p14="http://schemas.microsoft.com/office/powerpoint/2010/main" val="755831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1B15C-3CA2-4F9D-A18A-9FA0569D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A2AAF7-5D3C-470B-98D4-772F1DE23A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83061"/>
            <a:ext cx="5181600" cy="243646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96545A-AC54-41D7-B366-6BD83375B0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733331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8FE1-5D8D-40DF-B3BC-2920146E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08013D-7B95-4002-AB0B-A8B3C0AB68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8455"/>
            <a:ext cx="5181600" cy="400567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C9AFE8-33F2-4A9F-BE5E-2ADA853C6D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98098"/>
            <a:ext cx="5181600" cy="4006391"/>
          </a:xfrm>
        </p:spPr>
      </p:pic>
    </p:spTree>
    <p:extLst>
      <p:ext uri="{BB962C8B-B14F-4D97-AF65-F5344CB8AC3E}">
        <p14:creationId xmlns:p14="http://schemas.microsoft.com/office/powerpoint/2010/main" val="18444416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B88E6-DF19-49EB-B4CB-1BF764D10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4CFB150-208C-49A7-A782-743506887E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6D07028-A70C-4F54-BF08-A80F8279F0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37520"/>
            <a:ext cx="5181600" cy="2527548"/>
          </a:xfrm>
        </p:spPr>
      </p:pic>
    </p:spTree>
    <p:extLst>
      <p:ext uri="{BB962C8B-B14F-4D97-AF65-F5344CB8AC3E}">
        <p14:creationId xmlns:p14="http://schemas.microsoft.com/office/powerpoint/2010/main" val="1415219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B98C2-E01E-419A-B4F1-9055E63B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A71AB8-750D-4806-8258-0005356F19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86" y="1825625"/>
            <a:ext cx="2447627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E44674-636E-4698-8AA6-999EC4D604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98" y="1825625"/>
            <a:ext cx="3766404" cy="4351338"/>
          </a:xfrm>
        </p:spPr>
      </p:pic>
    </p:spTree>
    <p:extLst>
      <p:ext uri="{BB962C8B-B14F-4D97-AF65-F5344CB8AC3E}">
        <p14:creationId xmlns:p14="http://schemas.microsoft.com/office/powerpoint/2010/main" val="10383323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F2DC7-C4E2-476C-B324-C1C7FEB1D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A57033-C4A0-435F-819E-4572950DDB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7C18309-9BDD-401E-82AF-FBCD31EE5F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260458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45FE-BBF7-4874-8373-CBAB8A3C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2157A5-0547-4C70-AD90-3823CD909F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42456"/>
            <a:ext cx="5181600" cy="21176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86AB950-43DB-4CAA-BD89-1915C87AC7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144" y="1825625"/>
            <a:ext cx="3203712" cy="4351338"/>
          </a:xfrm>
        </p:spPr>
      </p:pic>
    </p:spTree>
    <p:extLst>
      <p:ext uri="{BB962C8B-B14F-4D97-AF65-F5344CB8AC3E}">
        <p14:creationId xmlns:p14="http://schemas.microsoft.com/office/powerpoint/2010/main" val="3548220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0D553-62F5-46DE-813F-5BA132DD6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989E765-3DF1-42BB-88E5-AA084A4C12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02227"/>
            <a:ext cx="5181600" cy="3598133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42D7EF3-6988-4B40-8BCA-15AAF93B81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57430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60CAC-3308-4C75-B37A-3483DEC04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99BB5C-330C-4B81-904F-A96434491A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28727"/>
            <a:ext cx="5181600" cy="274513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AFC794-EBA9-4397-94CC-FC817B4F13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664148"/>
            <a:ext cx="5181600" cy="2674292"/>
          </a:xfrm>
        </p:spPr>
      </p:pic>
    </p:spTree>
    <p:extLst>
      <p:ext uri="{BB962C8B-B14F-4D97-AF65-F5344CB8AC3E}">
        <p14:creationId xmlns:p14="http://schemas.microsoft.com/office/powerpoint/2010/main" val="1961466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32AB0-99D5-40FC-B165-5BB91706B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9AB594-7BAB-4ABB-AFF4-7A0C2902E2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07817"/>
            <a:ext cx="5181600" cy="198695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9A7C3C8-33AC-487F-B2B0-8635F10146B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60291"/>
            <a:ext cx="5181600" cy="2482006"/>
          </a:xfrm>
        </p:spPr>
      </p:pic>
    </p:spTree>
    <p:extLst>
      <p:ext uri="{BB962C8B-B14F-4D97-AF65-F5344CB8AC3E}">
        <p14:creationId xmlns:p14="http://schemas.microsoft.com/office/powerpoint/2010/main" val="2884332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239D-878F-4EE9-8BA4-6B51AFC62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87AED5D-968E-4DCA-BBEF-6906A0F031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908314"/>
            <a:ext cx="5181600" cy="218596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1D16BA-3A5E-4EF4-A03E-F9839ABD99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69449"/>
            <a:ext cx="5181600" cy="3863689"/>
          </a:xfrm>
        </p:spPr>
      </p:pic>
    </p:spTree>
    <p:extLst>
      <p:ext uri="{BB962C8B-B14F-4D97-AF65-F5344CB8AC3E}">
        <p14:creationId xmlns:p14="http://schemas.microsoft.com/office/powerpoint/2010/main" val="962573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55845-96CE-4EC0-83D9-4A74C70D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DB29A0-918D-4C37-9065-4076457A7E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11AFCA-ED65-4B49-8A49-C25611BB2A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88114"/>
            <a:ext cx="5181600" cy="3226360"/>
          </a:xfrm>
        </p:spPr>
      </p:pic>
    </p:spTree>
    <p:extLst>
      <p:ext uri="{BB962C8B-B14F-4D97-AF65-F5344CB8AC3E}">
        <p14:creationId xmlns:p14="http://schemas.microsoft.com/office/powerpoint/2010/main" val="3266681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ED19F-274D-4033-830D-7D8D0810B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1329AB-CD1E-48ED-8A42-3515055B09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53514"/>
            <a:ext cx="5181600" cy="249556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18B618-32B2-41A0-9291-3E0E2C7C77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268" y="3263678"/>
            <a:ext cx="4855464" cy="1475232"/>
          </a:xfrm>
        </p:spPr>
      </p:pic>
    </p:spTree>
    <p:extLst>
      <p:ext uri="{BB962C8B-B14F-4D97-AF65-F5344CB8AC3E}">
        <p14:creationId xmlns:p14="http://schemas.microsoft.com/office/powerpoint/2010/main" val="2011751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6163C-84AA-4E5C-A249-1924F82E5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D64744-54E0-42AA-900F-EE6C3DFBBF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3E88621-AE2B-454B-AF44-E322C1759E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68065"/>
            <a:ext cx="5181600" cy="1666458"/>
          </a:xfrm>
        </p:spPr>
      </p:pic>
    </p:spTree>
    <p:extLst>
      <p:ext uri="{BB962C8B-B14F-4D97-AF65-F5344CB8AC3E}">
        <p14:creationId xmlns:p14="http://schemas.microsoft.com/office/powerpoint/2010/main" val="2828003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EEA3-8488-420F-9357-CEDFC7DF1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C8F7FE-BFAB-4370-BBC2-2726CE248C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2123214"/>
            <a:ext cx="2676939" cy="409026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0C605FA-0E44-4352-9C04-D4B5E719F5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8237"/>
            <a:ext cx="5181600" cy="3426114"/>
          </a:xfrm>
        </p:spPr>
      </p:pic>
    </p:spTree>
    <p:extLst>
      <p:ext uri="{BB962C8B-B14F-4D97-AF65-F5344CB8AC3E}">
        <p14:creationId xmlns:p14="http://schemas.microsoft.com/office/powerpoint/2010/main" val="2154506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1AAB8-7AAB-4EDF-8723-7E39E46D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0A0778-9281-48FD-A43E-E8E0795773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1D3BF5A-D65B-47E4-AAD0-57826C5BCA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88" y="2632742"/>
            <a:ext cx="2706624" cy="2737104"/>
          </a:xfrm>
        </p:spPr>
      </p:pic>
    </p:spTree>
    <p:extLst>
      <p:ext uri="{BB962C8B-B14F-4D97-AF65-F5344CB8AC3E}">
        <p14:creationId xmlns:p14="http://schemas.microsoft.com/office/powerpoint/2010/main" val="2133761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DA9DF-9FA8-4294-8A51-38FD4E8D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667F1D-897E-46C4-BD8A-D8BDA4B1A2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572" y="1825625"/>
            <a:ext cx="2036856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06D0DE-04DF-44C1-AF0B-848CF02B57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70689"/>
            <a:ext cx="5181600" cy="1661210"/>
          </a:xfrm>
        </p:spPr>
      </p:pic>
    </p:spTree>
    <p:extLst>
      <p:ext uri="{BB962C8B-B14F-4D97-AF65-F5344CB8AC3E}">
        <p14:creationId xmlns:p14="http://schemas.microsoft.com/office/powerpoint/2010/main" val="4034494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83B5C-2D08-489C-8579-44D3C9641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F2930E2-1E32-48E9-A794-8CC6851FC3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404" y="2651030"/>
            <a:ext cx="3441192" cy="2700528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C8A9AF6-F8D2-439C-94EB-041BD2FC71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32" y="2199926"/>
            <a:ext cx="2764536" cy="3602736"/>
          </a:xfrm>
        </p:spPr>
      </p:pic>
    </p:spTree>
    <p:extLst>
      <p:ext uri="{BB962C8B-B14F-4D97-AF65-F5344CB8AC3E}">
        <p14:creationId xmlns:p14="http://schemas.microsoft.com/office/powerpoint/2010/main" val="3806049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0D10-FC5E-44BB-9E2D-93D064303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66CD35-9CEB-4452-B27C-2A485DD5F7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68" y="2609882"/>
            <a:ext cx="4169664" cy="278282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A3FD049-316C-40C8-B601-961A79CD27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647750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816A-5CA1-4C25-AE24-61908E97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2ACA77-2E3B-437D-885C-4D53D7A636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F51830B-2DAB-4BB4-A950-828925653B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403073"/>
            <a:ext cx="5181600" cy="3196441"/>
          </a:xfrm>
        </p:spPr>
      </p:pic>
    </p:spTree>
    <p:extLst>
      <p:ext uri="{BB962C8B-B14F-4D97-AF65-F5344CB8AC3E}">
        <p14:creationId xmlns:p14="http://schemas.microsoft.com/office/powerpoint/2010/main" val="683469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1DF56-F496-4385-A9B7-DEE903B0D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1DDCE27-2970-4254-BED2-EF7F74A4FD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33" y="1825625"/>
            <a:ext cx="3551933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E644F1-FBB4-490B-98E6-62D127F11B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896826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C24F-1D50-467B-962F-E82DD5D68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493AA3B-BD20-4EC3-8957-9EEE30C13B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4" y="2093246"/>
            <a:ext cx="4949952" cy="381609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205891-5584-45C2-9511-A357560D43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62632"/>
            <a:ext cx="5181600" cy="4077324"/>
          </a:xfrm>
        </p:spPr>
      </p:pic>
    </p:spTree>
    <p:extLst>
      <p:ext uri="{BB962C8B-B14F-4D97-AF65-F5344CB8AC3E}">
        <p14:creationId xmlns:p14="http://schemas.microsoft.com/office/powerpoint/2010/main" val="838668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</Words>
  <Application>Microsoft Office PowerPoint</Application>
  <PresentationFormat>Widescreen</PresentationFormat>
  <Paragraphs>1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Flight 93 images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Flight 93 images</dc:title>
  <dc:creator>IRelaxed1861</dc:creator>
  <cp:lastModifiedBy>IRelaxed1861</cp:lastModifiedBy>
  <cp:revision>3</cp:revision>
  <dcterms:created xsi:type="dcterms:W3CDTF">2017-10-26T01:24:06Z</dcterms:created>
  <dcterms:modified xsi:type="dcterms:W3CDTF">2017-10-26T01:35:47Z</dcterms:modified>
</cp:coreProperties>
</file>